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37d530ba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37d530ba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37d530ba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37d530ba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37d530ba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37d530ba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37d530ba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37d530ba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37d530ba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37d530ba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37d530ba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37d530ba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37d530b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37d530ba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37d530ba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37d530ba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37d530b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37d530b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37d530ba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37d530ba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37d530b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37d530b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37d530ba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37d530ba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37d530b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37d530b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37d530ba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37d530ba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37d530b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37d530ba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37d530b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37d530b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37d530ba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37d530ba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37d530ba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37d530ba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37d530ba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37d530ba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75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Oladokun Sunday</cp:lastModifiedBy>
  <cp:revision>1</cp:revision>
  <dcterms:modified xsi:type="dcterms:W3CDTF">2024-08-17T22:19:33Z</dcterms:modified>
</cp:coreProperties>
</file>